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27" r:id="rId2"/>
    <p:sldId id="337" r:id="rId3"/>
    <p:sldId id="328" r:id="rId4"/>
    <p:sldId id="329" r:id="rId5"/>
    <p:sldId id="331" r:id="rId6"/>
    <p:sldId id="330" r:id="rId7"/>
    <p:sldId id="339" r:id="rId8"/>
    <p:sldId id="335" r:id="rId9"/>
    <p:sldId id="336" r:id="rId10"/>
    <p:sldId id="356" r:id="rId11"/>
    <p:sldId id="358" r:id="rId12"/>
    <p:sldId id="383" r:id="rId13"/>
    <p:sldId id="384" r:id="rId14"/>
    <p:sldId id="385" r:id="rId15"/>
    <p:sldId id="33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3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7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2022-01-23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2022-01-23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2022-01-23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2022-01-23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2022-01-23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Summary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noProof="0" dirty="0"/>
              <a:t>February 2022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A5C3-162C-1F46-B953-B812C80B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Use Cases Relevant to Smart Cities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CC2D7-4D59-6C4D-8358-BBB813553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5089989" cy="4878741"/>
          </a:xfrm>
        </p:spPr>
        <p:txBody>
          <a:bodyPr/>
          <a:lstStyle/>
          <a:p>
            <a:r>
              <a:rPr lang="en-US" dirty="0"/>
              <a:t>Smart City</a:t>
            </a:r>
          </a:p>
          <a:p>
            <a:pPr lvl="1"/>
            <a:r>
              <a:rPr lang="en-US" dirty="0"/>
              <a:t>Geolocation</a:t>
            </a:r>
          </a:p>
          <a:p>
            <a:pPr lvl="1"/>
            <a:r>
              <a:rPr lang="en-US" dirty="0"/>
              <a:t>Dashboard</a:t>
            </a:r>
          </a:p>
          <a:p>
            <a:pPr lvl="1"/>
            <a:r>
              <a:rPr lang="en-US" dirty="0"/>
              <a:t>Interactive Public Spaces</a:t>
            </a:r>
          </a:p>
          <a:p>
            <a:pPr lvl="1"/>
            <a:r>
              <a:rPr lang="en-US" dirty="0"/>
              <a:t>Meeting/Event Assistance</a:t>
            </a:r>
          </a:p>
          <a:p>
            <a:pPr lvl="1"/>
            <a:r>
              <a:rPr lang="en-US" dirty="0"/>
              <a:t>Smart Campus</a:t>
            </a:r>
          </a:p>
          <a:p>
            <a:pPr lvl="1"/>
            <a:r>
              <a:rPr lang="en-US" dirty="0"/>
              <a:t>Cultural Spaces</a:t>
            </a:r>
          </a:p>
          <a:p>
            <a:r>
              <a:rPr lang="en-US" dirty="0"/>
              <a:t>Health</a:t>
            </a:r>
          </a:p>
          <a:p>
            <a:pPr lvl="1"/>
            <a:r>
              <a:rPr lang="en-US" dirty="0"/>
              <a:t>Public Health Monitoring</a:t>
            </a:r>
          </a:p>
          <a:p>
            <a:r>
              <a:rPr lang="en-US" dirty="0"/>
              <a:t>Energy</a:t>
            </a:r>
          </a:p>
          <a:p>
            <a:pPr lvl="1"/>
            <a:r>
              <a:rPr lang="en-US" dirty="0"/>
              <a:t>Smart </a:t>
            </a:r>
            <a:r>
              <a:rPr lang="en-US" dirty="0" err="1"/>
              <a:t>GRids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577EB-ACB5-7648-8E41-38340367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B7252-0A8B-A945-B667-F8750BAC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23A643-C64D-8E4E-A30D-B37D1C53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393AA3-08FB-7B4B-87EC-6AC24D311DC9}"/>
              </a:ext>
            </a:extLst>
          </p:cNvPr>
          <p:cNvSpPr txBox="1">
            <a:spLocks/>
          </p:cNvSpPr>
          <p:nvPr/>
        </p:nvSpPr>
        <p:spPr>
          <a:xfrm>
            <a:off x="6263813" y="1298221"/>
            <a:ext cx="5500097" cy="4878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Building Technologies</a:t>
            </a:r>
          </a:p>
          <a:p>
            <a:pPr lvl="1"/>
            <a:r>
              <a:rPr lang="en-US" dirty="0"/>
              <a:t>Smart Building</a:t>
            </a:r>
          </a:p>
          <a:p>
            <a:pPr lvl="1"/>
            <a:r>
              <a:rPr lang="en-US" dirty="0"/>
              <a:t>Connected </a:t>
            </a:r>
            <a:r>
              <a:rPr lang="en-US" dirty="0" err="1"/>
              <a:t>Bldg</a:t>
            </a:r>
            <a:r>
              <a:rPr lang="en-US" dirty="0"/>
              <a:t> Energy Efficiency</a:t>
            </a:r>
          </a:p>
          <a:p>
            <a:pPr lvl="1"/>
            <a:r>
              <a:rPr lang="en-US" dirty="0"/>
              <a:t>Automated Smart </a:t>
            </a:r>
            <a:r>
              <a:rPr lang="en-US" dirty="0" err="1"/>
              <a:t>Bldg</a:t>
            </a:r>
            <a:r>
              <a:rPr lang="en-US" dirty="0"/>
              <a:t> Management</a:t>
            </a:r>
          </a:p>
          <a:p>
            <a:pPr lvl="1"/>
            <a:r>
              <a:rPr lang="en-US" dirty="0"/>
              <a:t>Portable </a:t>
            </a:r>
            <a:r>
              <a:rPr lang="en-US" dirty="0" err="1"/>
              <a:t>Bldg</a:t>
            </a:r>
            <a:r>
              <a:rPr lang="en-US" dirty="0"/>
              <a:t> Applications</a:t>
            </a:r>
          </a:p>
          <a:p>
            <a:r>
              <a:rPr lang="en-US" dirty="0"/>
              <a:t>Retail</a:t>
            </a:r>
          </a:p>
          <a:p>
            <a:pPr lvl="1"/>
            <a:r>
              <a:rPr lang="en-US" dirty="0"/>
              <a:t>All Stop Emergency Plunger</a:t>
            </a:r>
          </a:p>
          <a:p>
            <a:pPr lvl="1"/>
            <a:r>
              <a:rPr lang="en-US" dirty="0"/>
              <a:t>Door Sensor</a:t>
            </a:r>
          </a:p>
          <a:p>
            <a:pPr lvl="1"/>
            <a:r>
              <a:rPr lang="en-US" dirty="0"/>
              <a:t>Freezers and Refrigerators</a:t>
            </a:r>
          </a:p>
          <a:p>
            <a:pPr lvl="1"/>
            <a:r>
              <a:rPr lang="en-US" dirty="0"/>
              <a:t>Restrooms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Canopies</a:t>
            </a:r>
          </a:p>
          <a:p>
            <a:pPr lvl="1"/>
            <a:r>
              <a:rPr lang="en-US" dirty="0"/>
              <a:t>Cameras</a:t>
            </a:r>
          </a:p>
        </p:txBody>
      </p:sp>
    </p:spTree>
    <p:extLst>
      <p:ext uri="{BB962C8B-B14F-4D97-AF65-F5344CB8AC3E}">
        <p14:creationId xmlns:p14="http://schemas.microsoft.com/office/powerpoint/2010/main" val="396247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44DA-A303-3C41-B4BC-E58C541E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Relevant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75786"/>
            <a:ext cx="3706906" cy="1779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Takenaka Corporation</a:t>
            </a:r>
          </a:p>
          <a:p>
            <a:r>
              <a:rPr lang="en-US" dirty="0"/>
              <a:t>EQ House, Tokyo 2019</a:t>
            </a:r>
          </a:p>
          <a:p>
            <a:r>
              <a:rPr lang="en-US" dirty="0"/>
              <a:t>BIM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CFF89A6-D158-E243-B65F-3863527B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2439"/>
            <a:ext cx="3780129" cy="252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2" y="1202439"/>
            <a:ext cx="3706906" cy="20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5028469" y="3438519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Siemens </a:t>
            </a:r>
          </a:p>
          <a:p>
            <a:r>
              <a:rPr lang="en-US" dirty="0" err="1"/>
              <a:t>Desigo</a:t>
            </a:r>
            <a:r>
              <a:rPr lang="en-US" dirty="0"/>
              <a:t> CC BIM Viewer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738" y="1027906"/>
            <a:ext cx="2740181" cy="31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9014012" y="4050319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Netzo</a:t>
            </a:r>
            <a:r>
              <a:rPr lang="en-US" dirty="0"/>
              <a:t> </a:t>
            </a:r>
          </a:p>
          <a:p>
            <a:r>
              <a:rPr lang="en-US" dirty="0"/>
              <a:t>IoT Data Hub</a:t>
            </a:r>
          </a:p>
          <a:p>
            <a:r>
              <a:rPr lang="en-US" dirty="0"/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r>
              <a:rPr lang="en-US" noProof="0" dirty="0"/>
              <a:t>Use Cases and Applications</a:t>
            </a:r>
          </a:p>
          <a:p>
            <a:pPr lvl="1"/>
            <a:r>
              <a:rPr lang="en-US" noProof="0" dirty="0"/>
              <a:t>Use Cases and Requirements</a:t>
            </a:r>
          </a:p>
          <a:p>
            <a:pPr lvl="1"/>
            <a:r>
              <a:rPr lang="en-US" noProof="0" dirty="0"/>
              <a:t>Smart Buildings</a:t>
            </a:r>
          </a:p>
          <a:p>
            <a:pPr lvl="1"/>
            <a:r>
              <a:rPr lang="en-US" noProof="0" dirty="0"/>
              <a:t>Smart Cities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40162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Discovery process overview">
            <a:extLst>
              <a:ext uri="{FF2B5EF4-FFF2-40B4-BE49-F238E27FC236}">
                <a16:creationId xmlns:a16="http://schemas.microsoft.com/office/drawing/2014/main" id="{B026481E-652F-6A40-A471-E3B4CE9CAE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19" y="1681548"/>
            <a:ext cx="6229142" cy="449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07C99-E41F-B740-AEAD-9891EE8C75E3}"/>
              </a:ext>
            </a:extLst>
          </p:cNvPr>
          <p:cNvSpPr txBox="1">
            <a:spLocks/>
          </p:cNvSpPr>
          <p:nvPr/>
        </p:nvSpPr>
        <p:spPr>
          <a:xfrm>
            <a:off x="5459858" y="1120904"/>
            <a:ext cx="3293724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1: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696F9F-300C-E248-A380-8913A576CC75}"/>
              </a:ext>
            </a:extLst>
          </p:cNvPr>
          <p:cNvSpPr txBox="1">
            <a:spLocks/>
          </p:cNvSpPr>
          <p:nvPr/>
        </p:nvSpPr>
        <p:spPr>
          <a:xfrm>
            <a:off x="9382874" y="1104225"/>
            <a:ext cx="2809126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2: Exploration</a:t>
            </a:r>
          </a:p>
        </p:txBody>
      </p:sp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Plugfests</a:t>
            </a:r>
            <a:endParaRPr lang="en-US" noProof="0" dirty="0"/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</TotalTime>
  <Words>1359</Words>
  <Application>Microsoft Macintosh PowerPoint</Application>
  <PresentationFormat>Widescreen</PresentationFormat>
  <Paragraphs>346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Summary and Applications</vt:lpstr>
      <vt:lpstr>Outline</vt:lpstr>
      <vt:lpstr>W3C Web of Things (WoT)</vt:lpstr>
      <vt:lpstr>Descriptive Interoperability: TDs</vt:lpstr>
      <vt:lpstr>Usage Patterns Overview</vt:lpstr>
      <vt:lpstr>Orchestration</vt:lpstr>
      <vt:lpstr>Discovery</vt:lpstr>
      <vt:lpstr>Deliverables</vt:lpstr>
      <vt:lpstr>Recent Activity</vt:lpstr>
      <vt:lpstr>Use Cases and Requirements</vt:lpstr>
      <vt:lpstr>Use Cases / Requirements Process</vt:lpstr>
      <vt:lpstr>WoT Use Cases Relevant to Smart Cities</vt:lpstr>
      <vt:lpstr>Recent Relevant Applications</vt:lpstr>
      <vt:lpstr>Gaps and Discussion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39</cp:revision>
  <dcterms:created xsi:type="dcterms:W3CDTF">2020-06-08T01:23:04Z</dcterms:created>
  <dcterms:modified xsi:type="dcterms:W3CDTF">2022-01-23T16:24:57Z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